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0" r:id="rId11"/>
    <p:sldId id="271" r:id="rId12"/>
    <p:sldId id="272" r:id="rId13"/>
    <p:sldId id="273" r:id="rId14"/>
    <p:sldId id="267" r:id="rId15"/>
    <p:sldId id="268" r:id="rId16"/>
    <p:sldId id="269" r:id="rId17"/>
    <p:sldId id="259" r:id="rId18"/>
    <p:sldId id="25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34D453D-357C-476F-867D-C81D633F7FBA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BA6FA20-5B9B-424A-8712-55A196BD409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le </a:t>
            </a:r>
            <a:r>
              <a:rPr lang="en-US" dirty="0" err="1" smtClean="0"/>
              <a:t>Persone</a:t>
            </a:r>
            <a:r>
              <a:rPr lang="en-US" dirty="0" smtClean="0"/>
              <a:t> e le </a:t>
            </a:r>
            <a:r>
              <a:rPr lang="en-US" dirty="0" err="1" smtClean="0"/>
              <a:t>caratteristiche</a:t>
            </a:r>
            <a:r>
              <a:rPr lang="en-US" dirty="0" smtClean="0"/>
              <a:t> </a:t>
            </a:r>
            <a:r>
              <a:rPr lang="en-US" dirty="0" err="1" smtClean="0"/>
              <a:t>personali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Describe the following with either physical or personality traits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06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63662"/>
            <a:ext cx="76962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70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7538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25" y="1600200"/>
            <a:ext cx="3784375" cy="507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805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1267"/>
            <a:ext cx="4464571" cy="669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111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548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75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4648200" cy="643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968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4614"/>
            <a:ext cx="4648200" cy="642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940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64" y="228600"/>
            <a:ext cx="5157034" cy="636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60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010400" cy="525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488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Come </a:t>
            </a:r>
            <a:r>
              <a:rPr lang="en-US" sz="3600" dirty="0" err="1" smtClean="0">
                <a:solidFill>
                  <a:srgbClr val="FFFF00"/>
                </a:solidFill>
              </a:rPr>
              <a:t>si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chiama</a:t>
            </a:r>
            <a:r>
              <a:rPr lang="en-US" sz="3600" dirty="0" smtClean="0">
                <a:solidFill>
                  <a:srgbClr val="FFFF00"/>
                </a:solidFill>
              </a:rPr>
              <a:t>?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29600" cy="52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7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Chi è? </a:t>
            </a:r>
            <a:r>
              <a:rPr lang="en-US" dirty="0" err="1" smtClean="0">
                <a:solidFill>
                  <a:srgbClr val="FFFF00"/>
                </a:solidFill>
              </a:rPr>
              <a:t>Com’è</a:t>
            </a:r>
            <a:r>
              <a:rPr lang="en-US" dirty="0" smtClean="0">
                <a:solidFill>
                  <a:srgbClr val="FFFF00"/>
                </a:solidFill>
              </a:rPr>
              <a:t>?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9140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52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800600" cy="645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65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04" y="1447799"/>
            <a:ext cx="6843896" cy="513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27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399"/>
            <a:ext cx="7696200" cy="50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945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6567"/>
            <a:ext cx="7086600" cy="530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09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5529"/>
            <a:ext cx="4472354" cy="670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366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4648200" cy="644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529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02" y="1447800"/>
            <a:ext cx="7088998" cy="53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7496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59</TotalTime>
  <Words>25</Words>
  <Application>Microsoft Office PowerPoint</Application>
  <PresentationFormat>On-screen Show (4:3)</PresentationFormat>
  <Paragraphs>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Apex</vt:lpstr>
      <vt:lpstr> le Persone e le caratteristiche personali</vt:lpstr>
      <vt:lpstr>Chi è? Com’è?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Come si chiama? </vt:lpstr>
    </vt:vector>
  </TitlesOfParts>
  <Company>Arlington Central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Persone e le caratteristiche personali</dc:title>
  <dc:creator>tbiasotti</dc:creator>
  <cp:lastModifiedBy>tbiasotti</cp:lastModifiedBy>
  <cp:revision>5</cp:revision>
  <dcterms:created xsi:type="dcterms:W3CDTF">2015-01-05T21:54:35Z</dcterms:created>
  <dcterms:modified xsi:type="dcterms:W3CDTF">2015-01-05T22:54:32Z</dcterms:modified>
</cp:coreProperties>
</file>